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272" r:id="rId4"/>
    <p:sldId id="275" r:id="rId5"/>
    <p:sldId id="274" r:id="rId6"/>
    <p:sldId id="281" r:id="rId7"/>
    <p:sldId id="296" r:id="rId8"/>
    <p:sldId id="280" r:id="rId9"/>
    <p:sldId id="256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3CA"/>
    <a:srgbClr val="FF9999"/>
    <a:srgbClr val="004F91"/>
    <a:srgbClr val="F8D9B6"/>
    <a:srgbClr val="006380"/>
    <a:srgbClr val="00869B"/>
    <a:srgbClr val="0193A7"/>
    <a:srgbClr val="41CFDA"/>
    <a:srgbClr val="03ABCF"/>
    <a:srgbClr val="0388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84" y="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2336800" y="2747210"/>
            <a:ext cx="7474298" cy="1363579"/>
            <a:chOff x="2336800" y="2747210"/>
            <a:chExt cx="7474298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2336800" y="2747210"/>
              <a:ext cx="7474298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3246504" y="3075057"/>
              <a:ext cx="56989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제스처를 통한 기기 제어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79F87-C163-4A5F-BED7-0EA165348F6D}"/>
              </a:ext>
            </a:extLst>
          </p:cNvPr>
          <p:cNvSpPr txBox="1"/>
          <p:nvPr/>
        </p:nvSpPr>
        <p:spPr>
          <a:xfrm>
            <a:off x="222250" y="5511388"/>
            <a:ext cx="618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"/>
              </a:rPr>
              <a:t>20174188 </a:t>
            </a:r>
            <a:r>
              <a:rPr lang="ko-KR" altLang="en-US" dirty="0">
                <a:latin typeface="noto"/>
              </a:rPr>
              <a:t>김형균</a:t>
            </a:r>
            <a:endParaRPr lang="en-US" altLang="ko-KR" dirty="0">
              <a:latin typeface="noto"/>
            </a:endParaRPr>
          </a:p>
          <a:p>
            <a:r>
              <a:rPr lang="en-US" altLang="ko-KR" dirty="0">
                <a:latin typeface="noto"/>
              </a:rPr>
              <a:t>20174299 </a:t>
            </a:r>
            <a:r>
              <a:rPr lang="ko-KR" altLang="en-US" dirty="0">
                <a:latin typeface="noto"/>
              </a:rPr>
              <a:t>이성준</a:t>
            </a:r>
            <a:endParaRPr lang="en-US" altLang="ko-KR" dirty="0">
              <a:latin typeface="noto"/>
            </a:endParaRPr>
          </a:p>
          <a:p>
            <a:r>
              <a:rPr lang="en-US" altLang="ko-KR" dirty="0">
                <a:latin typeface="noto"/>
              </a:rPr>
              <a:t>20195134 </a:t>
            </a:r>
            <a:r>
              <a:rPr lang="ko-KR" altLang="en-US" dirty="0" err="1">
                <a:latin typeface="noto"/>
              </a:rPr>
              <a:t>장시원</a:t>
            </a:r>
            <a:endParaRPr lang="en-US" altLang="ko-KR" dirty="0">
              <a:latin typeface="noto"/>
            </a:endParaRPr>
          </a:p>
          <a:p>
            <a:r>
              <a:rPr lang="en-US" altLang="ko-KR" dirty="0">
                <a:latin typeface="noto"/>
              </a:rPr>
              <a:t>20195135 </a:t>
            </a:r>
            <a:r>
              <a:rPr lang="ko-KR" altLang="en-US" dirty="0">
                <a:latin typeface="noto"/>
              </a:rPr>
              <a:t>김범수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ED57DE-29DD-43FC-97ED-DF517128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E326E2-C9E5-4125-8E23-84A4BEEAF7E5}"/>
              </a:ext>
            </a:extLst>
          </p:cNvPr>
          <p:cNvSpPr/>
          <p:nvPr/>
        </p:nvSpPr>
        <p:spPr>
          <a:xfrm>
            <a:off x="301255" y="3088760"/>
            <a:ext cx="4140115" cy="66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DA11C-23A9-4D53-A012-213D80D8E283}"/>
              </a:ext>
            </a:extLst>
          </p:cNvPr>
          <p:cNvSpPr txBox="1"/>
          <p:nvPr/>
        </p:nvSpPr>
        <p:spPr>
          <a:xfrm>
            <a:off x="301256" y="3101154"/>
            <a:ext cx="5270520" cy="655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출처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hlinkClick r:id="rId3"/>
              </a:rPr>
              <a:t>Home - </a:t>
            </a:r>
            <a:r>
              <a:rPr lang="en-US" altLang="ko-KR" sz="1600" dirty="0" err="1">
                <a:hlinkClick r:id="rId3"/>
              </a:rPr>
              <a:t>mediapipe</a:t>
            </a:r>
            <a:r>
              <a:rPr lang="en-US" altLang="ko-KR" sz="1600" dirty="0">
                <a:hlinkClick r:id="rId3"/>
              </a:rPr>
              <a:t> (google.github.io)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371589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3556102" cy="690146"/>
            <a:chOff x="440154" y="2095500"/>
            <a:chExt cx="3556102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27446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800" b="0" i="0" dirty="0" err="1">
                  <a:solidFill>
                    <a:srgbClr val="27262B"/>
                  </a:solidFill>
                  <a:effectLst/>
                  <a:latin typeface="system-ui"/>
                </a:rPr>
                <a:t>MediaPipe</a:t>
              </a:r>
              <a:r>
                <a:rPr lang="en-US" altLang="ko-KR" sz="2800" b="0" i="0" dirty="0">
                  <a:solidFill>
                    <a:srgbClr val="27262B"/>
                  </a:solidFill>
                  <a:effectLst/>
                  <a:latin typeface="system-ui"/>
                </a:rPr>
                <a:t> Hands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341187"/>
            <a:ext cx="2950167" cy="690146"/>
            <a:chOff x="440154" y="2095500"/>
            <a:chExt cx="2950167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2138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/>
                <a:t>Sample Code</a:t>
              </a:r>
              <a:endParaRPr lang="ko-KR" altLang="en-US" sz="2800" spc="-15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40154" y="4452268"/>
            <a:ext cx="1703031" cy="690146"/>
            <a:chOff x="440154" y="2095500"/>
            <a:chExt cx="1703031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/>
                <a:t>Q&amp;A</a:t>
              </a:r>
              <a:endParaRPr lang="ko-KR" altLang="en-US" sz="2800" spc="-15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ABD68-8D65-414B-8636-3DC83DFE1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4708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3600" b="0" i="0" dirty="0" err="1">
                    <a:solidFill>
                      <a:srgbClr val="27262B"/>
                    </a:solidFill>
                    <a:effectLst/>
                    <a:latin typeface="system-ui"/>
                  </a:rPr>
                  <a:t>MediaPipe</a:t>
                </a:r>
                <a:r>
                  <a:rPr lang="en-US" altLang="ko-KR" sz="3600" b="0" i="0" dirty="0">
                    <a:solidFill>
                      <a:srgbClr val="27262B"/>
                    </a:solidFill>
                    <a:effectLst/>
                    <a:latin typeface="system-ui"/>
                  </a:rPr>
                  <a:t> Hands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930338" y="2935261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462CBE-36B4-4477-9103-304449E1EB3B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b="0" i="0" dirty="0" err="1">
                <a:solidFill>
                  <a:srgbClr val="27262B"/>
                </a:solidFill>
                <a:effectLst/>
                <a:latin typeface="system-ui"/>
              </a:rPr>
              <a:t>MediaPipe</a:t>
            </a:r>
            <a:r>
              <a:rPr lang="en-US" altLang="ko-KR" sz="3200" b="0" i="0" dirty="0">
                <a:solidFill>
                  <a:srgbClr val="27262B"/>
                </a:solidFill>
                <a:effectLst/>
                <a:latin typeface="system-ui"/>
              </a:rPr>
              <a:t> Hands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241653" y="1417251"/>
            <a:ext cx="11708694" cy="48565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D6B2969-5BE0-4285-B8AF-A3FD5118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53" y="1981201"/>
            <a:ext cx="10184694" cy="6584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560DBD1-C2D1-4876-8085-1B57E465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3" y="3255404"/>
            <a:ext cx="7049484" cy="255305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315D63-7350-494E-BF9C-68DCCD40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178" y="3427035"/>
            <a:ext cx="4429169" cy="23387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B7D159-1DEB-4144-AF09-7971E8BBE04F}"/>
              </a:ext>
            </a:extLst>
          </p:cNvPr>
          <p:cNvSpPr txBox="1"/>
          <p:nvPr/>
        </p:nvSpPr>
        <p:spPr>
          <a:xfrm>
            <a:off x="1490492" y="5831602"/>
            <a:ext cx="60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Hand Landmark Model(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핸드 랜드마크 모델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)</a:t>
            </a:r>
            <a:endParaRPr lang="ko-KR" altLang="en-US" b="0" i="0" dirty="0">
              <a:solidFill>
                <a:srgbClr val="383838"/>
              </a:solidFill>
              <a:effectLst/>
              <a:latin typeface="Noto Sans KR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6F778-AB9C-4E58-9B6C-B4E293A1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74F9-2569-4DE6-9A1C-0C9DCFAFECF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D2551D-E28F-4AC1-845E-E77A839BDF8F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0D19C-BD34-486B-877F-91E8EE5A5735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4C8313-CB9A-4AD3-9525-3ECBC0187CD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17AAA-1CBF-4FF2-929F-992E6EC6CDC1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71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Sample Code</a:t>
                </a:r>
                <a:endPara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073B6-EF23-4646-B283-4A1E2DFE371D}"/>
                </a:ext>
              </a:extLst>
            </p:cNvPr>
            <p:cNvSpPr txBox="1"/>
            <p:nvPr/>
          </p:nvSpPr>
          <p:spPr>
            <a:xfrm>
              <a:off x="930338" y="2935261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5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Code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80" y="1306186"/>
            <a:ext cx="2466754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681926" y="1338741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Sample.py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287080" y="2146602"/>
            <a:ext cx="11665434" cy="4425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4F222F8-9CC3-48D2-8786-E0FA56A9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8" y="2302169"/>
            <a:ext cx="3467146" cy="4114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7D7CF6E-1712-4F9F-AB2D-45F2E8DA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73" y="2244070"/>
            <a:ext cx="4607215" cy="1732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128C4B-96AC-402D-AAE6-F8660574A1BF}"/>
              </a:ext>
            </a:extLst>
          </p:cNvPr>
          <p:cNvSpPr txBox="1"/>
          <p:nvPr/>
        </p:nvSpPr>
        <p:spPr>
          <a:xfrm>
            <a:off x="5228387" y="2244070"/>
            <a:ext cx="3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F8A963C-4600-45C8-8C0B-1E6BC83B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073" y="4036062"/>
            <a:ext cx="4131287" cy="10328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928B7B2-D40F-41F3-ADBC-94118AF40730}"/>
              </a:ext>
            </a:extLst>
          </p:cNvPr>
          <p:cNvSpPr txBox="1"/>
          <p:nvPr/>
        </p:nvSpPr>
        <p:spPr>
          <a:xfrm>
            <a:off x="5228387" y="4036062"/>
            <a:ext cx="3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B95C81A-4D8D-408C-BB17-4AEA2E4D4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073" y="5175015"/>
            <a:ext cx="5430684" cy="111284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4FFA573-CA26-477F-9EE3-167B4E5F27B8}"/>
              </a:ext>
            </a:extLst>
          </p:cNvPr>
          <p:cNvSpPr txBox="1"/>
          <p:nvPr/>
        </p:nvSpPr>
        <p:spPr>
          <a:xfrm>
            <a:off x="5232700" y="5175015"/>
            <a:ext cx="3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65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80" y="1306186"/>
            <a:ext cx="2466754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681926" y="1338741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Sample.py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287080" y="2146602"/>
            <a:ext cx="11665434" cy="4425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128C4B-96AC-402D-AAE6-F8660574A1BF}"/>
              </a:ext>
            </a:extLst>
          </p:cNvPr>
          <p:cNvSpPr txBox="1"/>
          <p:nvPr/>
        </p:nvSpPr>
        <p:spPr>
          <a:xfrm>
            <a:off x="799857" y="2394747"/>
            <a:ext cx="3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28B7B2-D40F-41F3-ADBC-94118AF40730}"/>
              </a:ext>
            </a:extLst>
          </p:cNvPr>
          <p:cNvSpPr txBox="1"/>
          <p:nvPr/>
        </p:nvSpPr>
        <p:spPr>
          <a:xfrm>
            <a:off x="791029" y="3385568"/>
            <a:ext cx="3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FFA573-CA26-477F-9EE3-167B4E5F27B8}"/>
              </a:ext>
            </a:extLst>
          </p:cNvPr>
          <p:cNvSpPr txBox="1"/>
          <p:nvPr/>
        </p:nvSpPr>
        <p:spPr>
          <a:xfrm>
            <a:off x="799857" y="4625127"/>
            <a:ext cx="3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A4A686-C562-471F-BE28-1441989A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42" y="2447510"/>
            <a:ext cx="4643677" cy="6948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CA7C0F-D3B6-4FA4-8BEA-F1D4BD1C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42" y="3388659"/>
            <a:ext cx="5188446" cy="10745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56F35E-57DE-4AB8-8D1E-6F9541DD4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42" y="4669041"/>
            <a:ext cx="7094816" cy="10348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235F37-80DA-4B45-96A6-03DB6D7E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542" y="5724820"/>
            <a:ext cx="6359050" cy="5204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A09A86-8925-4C73-A783-31BF10F68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093" y="3506798"/>
            <a:ext cx="3254078" cy="47886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9F8CF41-6671-4A67-A3B0-DAFCAE440104}"/>
              </a:ext>
            </a:extLst>
          </p:cNvPr>
          <p:cNvSpPr txBox="1"/>
          <p:nvPr/>
        </p:nvSpPr>
        <p:spPr>
          <a:xfrm>
            <a:off x="8019407" y="3506798"/>
            <a:ext cx="3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A95411-8EAE-4F06-A616-4925280EC402}"/>
              </a:ext>
            </a:extLst>
          </p:cNvPr>
          <p:cNvSpPr txBox="1"/>
          <p:nvPr/>
        </p:nvSpPr>
        <p:spPr>
          <a:xfrm>
            <a:off x="863600" y="285462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Code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24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실행시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4616B6-C795-4EF4-A821-E9227332D39E}"/>
              </a:ext>
            </a:extLst>
          </p:cNvPr>
          <p:cNvSpPr/>
          <p:nvPr/>
        </p:nvSpPr>
        <p:spPr>
          <a:xfrm>
            <a:off x="3311858" y="2448596"/>
            <a:ext cx="5415884" cy="3156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" name="image 2022-04-07 22-37-33">
            <a:hlinkClick r:id="" action="ppaction://media"/>
            <a:extLst>
              <a:ext uri="{FF2B5EF4-FFF2-40B4-BE49-F238E27FC236}">
                <a16:creationId xmlns:a16="http://schemas.microsoft.com/office/drawing/2014/main" id="{817448B7-A20A-4C41-9839-9D6BD412B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0957" y="2722808"/>
            <a:ext cx="3477685" cy="26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E234F1-15F6-4E30-A12E-40056B7F701B}"/>
              </a:ext>
            </a:extLst>
          </p:cNvPr>
          <p:cNvSpPr txBox="1"/>
          <p:nvPr/>
        </p:nvSpPr>
        <p:spPr>
          <a:xfrm>
            <a:off x="5263079" y="2921168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endParaRPr lang="ko-KR" altLang="en-US" sz="6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28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108</Words>
  <Application>Microsoft Office PowerPoint</Application>
  <PresentationFormat>와이드스크린</PresentationFormat>
  <Paragraphs>41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noto</vt:lpstr>
      <vt:lpstr>Noto Sans KR</vt:lpstr>
      <vt:lpstr>system-ui</vt:lpstr>
      <vt:lpstr>나눔스퀘어 ExtraBold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형균</cp:lastModifiedBy>
  <cp:revision>33</cp:revision>
  <dcterms:created xsi:type="dcterms:W3CDTF">2020-06-22T00:57:09Z</dcterms:created>
  <dcterms:modified xsi:type="dcterms:W3CDTF">2022-04-07T14:00:01Z</dcterms:modified>
</cp:coreProperties>
</file>